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57" r:id="rId5"/>
    <p:sldId id="264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7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9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28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43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1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3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4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03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0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4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82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365FC-645B-414A-AC4D-885FC9470C00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8E85-3990-4AB5-9900-2623DC6DB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9071" y="1693863"/>
            <a:ext cx="9144000" cy="2387600"/>
          </a:xfrm>
        </p:spPr>
        <p:txBody>
          <a:bodyPr>
            <a:noAutofit/>
          </a:bodyPr>
          <a:lstStyle/>
          <a:p>
            <a:r>
              <a:rPr lang="en-GB" sz="9600" b="1" dirty="0"/>
              <a:t>GCSE </a:t>
            </a:r>
            <a:br>
              <a:rPr lang="en-GB" sz="9600" b="1" dirty="0"/>
            </a:br>
            <a:r>
              <a:rPr lang="en-GB" sz="9600" b="1" dirty="0"/>
              <a:t>ART &amp; DESIGN</a:t>
            </a:r>
          </a:p>
        </p:txBody>
      </p:sp>
    </p:spTree>
    <p:extLst>
      <p:ext uri="{BB962C8B-B14F-4D97-AF65-F5344CB8AC3E}">
        <p14:creationId xmlns:p14="http://schemas.microsoft.com/office/powerpoint/2010/main" val="75275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ve Journey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106" y="185058"/>
            <a:ext cx="11223788" cy="61885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805543"/>
            <a:ext cx="6172200" cy="1045029"/>
          </a:xfrm>
        </p:spPr>
        <p:txBody>
          <a:bodyPr>
            <a:normAutofit/>
          </a:bodyPr>
          <a:lstStyle/>
          <a:p>
            <a:r>
              <a:rPr lang="en-GB" sz="2000" dirty="0"/>
              <a:t>Please view this short video about the creative industries</a:t>
            </a:r>
          </a:p>
        </p:txBody>
      </p:sp>
    </p:spTree>
    <p:extLst>
      <p:ext uri="{BB962C8B-B14F-4D97-AF65-F5344CB8AC3E}">
        <p14:creationId xmlns:p14="http://schemas.microsoft.com/office/powerpoint/2010/main" val="384896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3918858"/>
            <a:ext cx="10515600" cy="279218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00FF"/>
                </a:solidFill>
              </a:rPr>
              <a:t>What qualification will the course lead to?</a:t>
            </a:r>
            <a:br>
              <a:rPr lang="en-GB" sz="2400" dirty="0">
                <a:solidFill>
                  <a:srgbClr val="0000FF"/>
                </a:solidFill>
              </a:rPr>
            </a:br>
            <a:r>
              <a:rPr lang="en-GB" sz="2400" b="1" dirty="0">
                <a:solidFill>
                  <a:srgbClr val="0000FF"/>
                </a:solidFill>
              </a:rPr>
              <a:t>I wonder if this will get an A*?</a:t>
            </a:r>
            <a:br>
              <a:rPr lang="en-GB" sz="2400" dirty="0">
                <a:solidFill>
                  <a:srgbClr val="0000FF"/>
                </a:solidFill>
              </a:rPr>
            </a:br>
            <a:r>
              <a:rPr lang="en-GB" sz="2400" b="1" dirty="0">
                <a:solidFill>
                  <a:srgbClr val="0000FF"/>
                </a:solidFill>
              </a:rPr>
              <a:t>How would it help me in the future?</a:t>
            </a:r>
            <a:br>
              <a:rPr lang="en-GB" sz="2400" dirty="0"/>
            </a:br>
            <a:r>
              <a:rPr lang="en-GB" sz="2400" dirty="0"/>
              <a:t>The study of Art can help you develop transferable skills that you can take to any career or job. It will help: your research skills; help you to problem solve; develop your ability to work independently; train you to share ideas visually and orally, to be innovative, creative and reflective in your work, consider audience, consumer and/or function in the presentation of your work.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57" y="339724"/>
            <a:ext cx="10515600" cy="341584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00FF"/>
                </a:solidFill>
              </a:rPr>
              <a:t>What will be especially important for me to succeed on this course?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/>
              <a:t>You need to have shown a good level of artistic skill at KS3 and enjoy art. You must have a desire to learn new skills and develop your visual language. You should be a hard worker who is prepared to carry out your ideas resulting in ambitious, creative and exciting work. </a:t>
            </a:r>
          </a:p>
          <a:p>
            <a:r>
              <a:rPr lang="en-GB" dirty="0"/>
              <a:t>You could go on to take a higher qualification in Art &amp; Design such as A-level. Skills and creativity promoted by taking Art for GCSE are important in various career paths.</a:t>
            </a:r>
          </a:p>
        </p:txBody>
      </p:sp>
    </p:spTree>
    <p:extLst>
      <p:ext uri="{BB962C8B-B14F-4D97-AF65-F5344CB8AC3E}">
        <p14:creationId xmlns:p14="http://schemas.microsoft.com/office/powerpoint/2010/main" val="88718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02" t="10580" r="15664" b="6113"/>
          <a:stretch/>
        </p:blipFill>
        <p:spPr>
          <a:xfrm>
            <a:off x="707573" y="365125"/>
            <a:ext cx="6215742" cy="420699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14678" t="25590" r="32129" b="25627"/>
          <a:stretch/>
        </p:blipFill>
        <p:spPr>
          <a:xfrm>
            <a:off x="707573" y="4444524"/>
            <a:ext cx="4713513" cy="2086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8872" y="702128"/>
            <a:ext cx="4555672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Component 1 Part A </a:t>
            </a:r>
            <a:r>
              <a:rPr lang="en-GB" dirty="0"/>
              <a:t>completed in school and home. Theme set by teacher</a:t>
            </a:r>
          </a:p>
          <a:p>
            <a:r>
              <a:rPr lang="en-GB" dirty="0"/>
              <a:t>Completed: September to approx. April </a:t>
            </a:r>
            <a:r>
              <a:rPr lang="en-GB" dirty="0" err="1"/>
              <a:t>Yr</a:t>
            </a:r>
            <a:r>
              <a:rPr lang="en-GB" dirty="0"/>
              <a:t> 11</a:t>
            </a:r>
          </a:p>
          <a:p>
            <a:endParaRPr lang="en-GB" dirty="0"/>
          </a:p>
          <a:p>
            <a:r>
              <a:rPr lang="en-GB" b="1" dirty="0"/>
              <a:t>Component 1 Part B </a:t>
            </a:r>
            <a:r>
              <a:rPr lang="en-GB" dirty="0"/>
              <a:t>completed in school and home. Choice of Questions set by teacher for student to choose.</a:t>
            </a:r>
          </a:p>
          <a:p>
            <a:r>
              <a:rPr lang="en-GB" dirty="0"/>
              <a:t>Completed :April </a:t>
            </a:r>
            <a:r>
              <a:rPr lang="en-GB" dirty="0" err="1"/>
              <a:t>yr</a:t>
            </a:r>
            <a:r>
              <a:rPr lang="en-GB" dirty="0"/>
              <a:t> 11 to December </a:t>
            </a:r>
            <a:r>
              <a:rPr lang="en-GB" dirty="0" err="1"/>
              <a:t>Yr</a:t>
            </a:r>
            <a:r>
              <a:rPr lang="en-GB" dirty="0"/>
              <a:t> 12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Component 2 ESA </a:t>
            </a:r>
          </a:p>
          <a:p>
            <a:r>
              <a:rPr lang="en-GB" dirty="0"/>
              <a:t>Question set by CCEA</a:t>
            </a:r>
          </a:p>
          <a:p>
            <a:r>
              <a:rPr lang="en-GB" dirty="0"/>
              <a:t>Completed in school and at home</a:t>
            </a:r>
          </a:p>
          <a:p>
            <a:r>
              <a:rPr lang="en-GB" dirty="0"/>
              <a:t>Final outcome- 10hrs completed in school in controlled exam conditions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8872" y="217462"/>
            <a:ext cx="455567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course YR11 &amp; YR12</a:t>
            </a:r>
          </a:p>
        </p:txBody>
      </p:sp>
    </p:spTree>
    <p:extLst>
      <p:ext uri="{BB962C8B-B14F-4D97-AF65-F5344CB8AC3E}">
        <p14:creationId xmlns:p14="http://schemas.microsoft.com/office/powerpoint/2010/main" val="138536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56" y="337911"/>
            <a:ext cx="11408229" cy="1325563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ST LOUIS GCSE ART &amp; DESIGN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985" y="1749425"/>
            <a:ext cx="5116286" cy="3709761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dirty="0"/>
          </a:p>
          <a:p>
            <a:pPr algn="r"/>
            <a:r>
              <a:rPr lang="en-GB" sz="6000" dirty="0"/>
              <a:t>2023  A*-C 100%</a:t>
            </a:r>
          </a:p>
          <a:p>
            <a:pPr algn="r"/>
            <a:r>
              <a:rPr lang="en-GB" sz="6000" dirty="0"/>
              <a:t>2022  A*-C 100%</a:t>
            </a:r>
          </a:p>
          <a:p>
            <a:pPr algn="r"/>
            <a:r>
              <a:rPr lang="en-GB" sz="6000" dirty="0"/>
              <a:t>2021  A*-C 100%</a:t>
            </a:r>
          </a:p>
          <a:p>
            <a:pPr algn="r"/>
            <a:r>
              <a:rPr lang="en-GB" sz="6000" dirty="0"/>
              <a:t>2020  A*-C 100%</a:t>
            </a:r>
          </a:p>
        </p:txBody>
      </p:sp>
    </p:spTree>
    <p:extLst>
      <p:ext uri="{BB962C8B-B14F-4D97-AF65-F5344CB8AC3E}">
        <p14:creationId xmlns:p14="http://schemas.microsoft.com/office/powerpoint/2010/main" val="191619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Component 1 Part 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/>
              <a:t>The focus of Part A is to encourage Students explore and understand through their own and others’ work, the formal visual elements of art and design in relation to chosen disciplines.</a:t>
            </a:r>
          </a:p>
          <a:p>
            <a:r>
              <a:rPr lang="en-GB" dirty="0"/>
              <a:t>Students develop their ability to experiment in a wide variety of disciplines </a:t>
            </a:r>
            <a:r>
              <a:rPr lang="en-GB" dirty="0" err="1"/>
              <a:t>eg</a:t>
            </a:r>
            <a:r>
              <a:rPr lang="en-GB" dirty="0"/>
              <a:t> drawing, painting, printing, graphics, Animation, textiles,3D design. U</a:t>
            </a:r>
          </a:p>
          <a:p>
            <a:r>
              <a:rPr lang="en-GB" dirty="0"/>
              <a:t>Students develop their ideas by responding creatively to others’ work. Investigating practitioners, the contexts they work in, and the processes they use. </a:t>
            </a:r>
          </a:p>
          <a:p>
            <a:r>
              <a:rPr lang="en-GB" dirty="0"/>
              <a:t>Quality of written communication is not formally assessed in this qualification. However, written explanations and annotation can be integrated into visual work to help support and explain it. </a:t>
            </a:r>
          </a:p>
        </p:txBody>
      </p:sp>
    </p:spTree>
    <p:extLst>
      <p:ext uri="{BB962C8B-B14F-4D97-AF65-F5344CB8AC3E}">
        <p14:creationId xmlns:p14="http://schemas.microsoft.com/office/powerpoint/2010/main" val="63691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Component 1 Part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Students engage with the work and practices of artists, designers or craft</a:t>
            </a:r>
          </a:p>
          <a:p>
            <a:pPr marL="0" indent="0">
              <a:buNone/>
            </a:pPr>
            <a:r>
              <a:rPr lang="en-GB" dirty="0"/>
              <a:t>practitioners. They develop an understanding of the different roles and individual</a:t>
            </a:r>
          </a:p>
          <a:p>
            <a:pPr marL="0" indent="0">
              <a:buNone/>
            </a:pPr>
            <a:r>
              <a:rPr lang="en-GB" dirty="0"/>
              <a:t>work practices evident in the production of art, craft and design in the creative and</a:t>
            </a:r>
          </a:p>
          <a:p>
            <a:pPr marL="0" indent="0">
              <a:buNone/>
            </a:pPr>
            <a:r>
              <a:rPr lang="en-GB" dirty="0"/>
              <a:t>cultural industries. They begin to develop their own ideas through this practical</a:t>
            </a:r>
          </a:p>
          <a:p>
            <a:pPr marL="0" indent="0">
              <a:buNone/>
            </a:pPr>
            <a:r>
              <a:rPr lang="en-GB" dirty="0"/>
              <a:t>engagement.</a:t>
            </a:r>
          </a:p>
          <a:p>
            <a:r>
              <a:rPr lang="en-GB" dirty="0"/>
              <a:t>Students explore and experiment with relevant media, materials, techniques,</a:t>
            </a:r>
          </a:p>
          <a:p>
            <a:pPr marL="0" indent="0">
              <a:buNone/>
            </a:pPr>
            <a:r>
              <a:rPr lang="en-GB" dirty="0"/>
              <a:t>processes and technologies in response to their task. They develop and refine their</a:t>
            </a:r>
          </a:p>
          <a:p>
            <a:pPr marL="0" indent="0">
              <a:buNone/>
            </a:pPr>
            <a:r>
              <a:rPr lang="en-GB" dirty="0"/>
              <a:t>skills and ideas as their work progresses.</a:t>
            </a:r>
          </a:p>
          <a:p>
            <a:r>
              <a:rPr lang="en-GB" dirty="0"/>
              <a:t>Students produce an outcome in the form of a personal response, a response to a</a:t>
            </a:r>
          </a:p>
          <a:p>
            <a:pPr marL="0" indent="0">
              <a:buNone/>
            </a:pPr>
            <a:r>
              <a:rPr lang="en-GB" dirty="0"/>
              <a:t>brief, or a design solution. The outcome may be presented in any appropriate</a:t>
            </a:r>
          </a:p>
          <a:p>
            <a:pPr marL="0" indent="0">
              <a:buNone/>
            </a:pPr>
            <a:r>
              <a:rPr lang="en-GB" dirty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2864475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583</Words>
  <Application>Microsoft Office PowerPoint</Application>
  <PresentationFormat>Widescreen</PresentationFormat>
  <Paragraphs>45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GCSE  ART &amp; DESIGN</vt:lpstr>
      <vt:lpstr>Please view this short video about the creative industries</vt:lpstr>
      <vt:lpstr>What qualification will the course lead to? I wonder if this will get an A*? How would it help me in the future? The study of Art can help you develop transferable skills that you can take to any career or job. It will help: your research skills; help you to problem solve; develop your ability to work independently; train you to share ideas visually and orally, to be innovative, creative and reflective in your work, consider audience, consumer and/or function in the presentation of your work. </vt:lpstr>
      <vt:lpstr>PowerPoint Presentation</vt:lpstr>
      <vt:lpstr>ST LOUIS GCSE ART &amp; DESIGN RESULTS</vt:lpstr>
      <vt:lpstr>Component 1 Part A</vt:lpstr>
      <vt:lpstr>Component 1 Part B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 ART &amp; DESIGN</dc:title>
  <dc:creator>J Grant</dc:creator>
  <cp:lastModifiedBy>J Grant</cp:lastModifiedBy>
  <cp:revision>15</cp:revision>
  <dcterms:created xsi:type="dcterms:W3CDTF">2021-01-12T13:42:06Z</dcterms:created>
  <dcterms:modified xsi:type="dcterms:W3CDTF">2024-01-09T14:26:41Z</dcterms:modified>
</cp:coreProperties>
</file>